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6582" r:id="rId5"/>
    <p:sldId id="6583" r:id="rId6"/>
    <p:sldId id="6584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2" d="100"/>
          <a:sy n="62" d="100"/>
        </p:scale>
        <p:origin x="82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Relationship Id="rId14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F89684B-608C-FAC0-E7D1-049CAD1C91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B0518F7-7DC8-A2ED-893E-0FCE5DA6B5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921A5B9-01A7-6562-5175-F07F99815F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311F2-DBB1-4E5C-9125-9DA1BB9FAF08}" type="datetimeFigureOut">
              <a:rPr lang="en-US" smtClean="0"/>
              <a:t>5/17/2024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6F138F6-3113-A468-35C9-CB1EF8341C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6E5813C-1E00-44D1-FE3E-90C9E1AC06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780FF-E07D-4ACB-987B-AFBDDEF4DD8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369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800CB58-983E-BD4F-F288-981CA7FFC1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42E40E5C-35CC-BC71-5F97-6853A3C7A6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8DE5D5D-2BF7-C7E2-1864-A12F01822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311F2-DBB1-4E5C-9125-9DA1BB9FAF08}" type="datetimeFigureOut">
              <a:rPr lang="en-US" smtClean="0"/>
              <a:t>5/17/2024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4AFB3DC-B2E2-A757-5CE3-CEAC8C061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3BACE2D-9C8D-2693-0DB8-B4E19220F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780FF-E07D-4ACB-987B-AFBDDEF4DD8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9462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277A096-6F88-44D0-DC12-7F9BABA000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ADD1FE0D-E659-AC97-B760-45751F472D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81E9211-B366-2B07-6508-E12DBC60E0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311F2-DBB1-4E5C-9125-9DA1BB9FAF08}" type="datetimeFigureOut">
              <a:rPr lang="en-US" smtClean="0"/>
              <a:t>5/17/2024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9EE1E1C-1222-0266-9BC1-C1EA143387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777CC93-3062-0A3D-7ED4-39794CC20C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780FF-E07D-4ACB-987B-AFBDDEF4DD8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0625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D2DCEEA-CC6E-55E8-3C78-99662F1E1C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F4608DD-3262-1B3A-8AC8-7AD1405F64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E193533-5DA7-FE32-C190-3CC96FF77F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311F2-DBB1-4E5C-9125-9DA1BB9FAF08}" type="datetimeFigureOut">
              <a:rPr lang="en-US" smtClean="0"/>
              <a:t>5/17/2024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DD0675D-2667-FC85-06EB-420784C7FF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C941FAB-A282-98DB-4224-2802AD1B84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780FF-E07D-4ACB-987B-AFBDDEF4DD8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9186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6C342CF-CCF6-A69A-BAB3-BFB458C0B0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0F6C9E3-B2C0-655B-F9D1-095856D36B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A178A50-1896-F19F-9ED6-093C6AAC73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311F2-DBB1-4E5C-9125-9DA1BB9FAF08}" type="datetimeFigureOut">
              <a:rPr lang="en-US" smtClean="0"/>
              <a:t>5/17/2024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8467F88-2DCC-B204-6BD5-D43B4E66DE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8F26DD1-DE94-24D1-EFB8-8BFE52B5F7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780FF-E07D-4ACB-987B-AFBDDEF4DD8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447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0093C9-7147-30C7-D9C7-F6E67308B9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08C70B8-7CC5-7AF6-6F31-8167CBD374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EE4EB27-D3F3-A4D4-E81C-F0B0993A94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ABC56DE-0F46-6BC9-17D1-F92F216AA7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311F2-DBB1-4E5C-9125-9DA1BB9FAF08}" type="datetimeFigureOut">
              <a:rPr lang="en-US" smtClean="0"/>
              <a:t>5/17/2024</a:t>
            </a:fld>
            <a:endParaRPr lang="en-US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CEC6956-5161-459E-3A46-59292818A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36778B57-EBC1-3C2B-0754-E23313A36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780FF-E07D-4ACB-987B-AFBDDEF4DD8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636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2A820E-6EE7-6F90-C75F-B1901F8E22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C4D033E-4CB9-CD68-32D1-B846743148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509BA49D-6042-4E99-75BA-F76BC6612E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4124827B-A946-73F2-ED27-7E205AF459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3F7ED2B4-16D0-3C06-AF8A-586520AB64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3BD41817-1B85-7DEB-036D-743D60C53E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311F2-DBB1-4E5C-9125-9DA1BB9FAF08}" type="datetimeFigureOut">
              <a:rPr lang="en-US" smtClean="0"/>
              <a:t>5/17/2024</a:t>
            </a:fld>
            <a:endParaRPr lang="en-US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0BF359E0-8E91-AC2B-8959-4DCE026EDD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A6F0AADE-C8E7-4698-A697-E3B2B6C5C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780FF-E07D-4ACB-987B-AFBDDEF4DD8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5981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87EA69C-C660-A4C8-6AC3-E8B45C8264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40EF5232-C967-EFD7-292B-FDF0D73863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311F2-DBB1-4E5C-9125-9DA1BB9FAF08}" type="datetimeFigureOut">
              <a:rPr lang="en-US" smtClean="0"/>
              <a:t>5/17/2024</a:t>
            </a:fld>
            <a:endParaRPr lang="en-US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668BC207-EF61-F926-447E-D32D152DA5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59BF91A8-51C2-8247-BF17-49B7C4E3D6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780FF-E07D-4ACB-987B-AFBDDEF4DD8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9386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A11B8964-5DA8-7D91-3BAC-A151E23F42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311F2-DBB1-4E5C-9125-9DA1BB9FAF08}" type="datetimeFigureOut">
              <a:rPr lang="en-US" smtClean="0"/>
              <a:t>5/17/2024</a:t>
            </a:fld>
            <a:endParaRPr lang="en-US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623A705C-1857-0581-F6D6-B0B0FBE91B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35411C65-43DF-F2BD-1FEC-33D74E8299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780FF-E07D-4ACB-987B-AFBDDEF4DD8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3509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9BBE40-D703-DE84-8304-AAFE60F5FF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A57E5D3-A583-8D22-8920-9C0614C644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96D4E73B-EE04-1930-D2A3-198D761FAD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D6ACAF9C-04B5-539B-7C4D-FCDF0B1C8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311F2-DBB1-4E5C-9125-9DA1BB9FAF08}" type="datetimeFigureOut">
              <a:rPr lang="en-US" smtClean="0"/>
              <a:t>5/17/2024</a:t>
            </a:fld>
            <a:endParaRPr lang="en-US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28B48695-61FA-2B5B-880C-2531139147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A82BC6BA-B140-8AC7-C39F-0F23E1036F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780FF-E07D-4ACB-987B-AFBDDEF4DD8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3063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CB88F78-6252-55DE-FDE8-08B2BFD155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EE02B598-E0DB-5989-2DD4-F21D634ACB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C05DDAF4-A447-86A1-DD46-7F3CB827B8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8A7D836B-4472-2039-E201-1C4645E16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311F2-DBB1-4E5C-9125-9DA1BB9FAF08}" type="datetimeFigureOut">
              <a:rPr lang="en-US" smtClean="0"/>
              <a:t>5/17/2024</a:t>
            </a:fld>
            <a:endParaRPr lang="en-US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19CE5F3E-B49D-BAF2-4312-AB04BE4AC9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BFB8A25-6941-7D34-CCFA-EA923A303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780FF-E07D-4ACB-987B-AFBDDEF4DD8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373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42ED0B56-60D0-7C65-E6AD-58808B7F75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4B4D6D0-42C5-91F6-769E-D64642136B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FDC4AE2-6387-3F9A-5FE5-37548045F6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B311F2-DBB1-4E5C-9125-9DA1BB9FAF08}" type="datetimeFigureOut">
              <a:rPr lang="en-US" smtClean="0"/>
              <a:t>5/17/2024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238780E-61F1-01A1-F8A9-CDC798C690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38E8CC0-DB48-6CFA-6973-9E297650CB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0780FF-E07D-4ACB-987B-AFBDDEF4DD8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04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310A27-8B50-BFF0-03BD-DC3B7DC547D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59014EF-209A-3CA1-6A52-730BF9F344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" name="Imagem 12" descr="Linha do tempo&#10;&#10;Descrição gerada automaticamente">
            <a:extLst>
              <a:ext uri="{FF2B5EF4-FFF2-40B4-BE49-F238E27FC236}">
                <a16:creationId xmlns:a16="http://schemas.microsoft.com/office/drawing/2014/main" id="{91DB8580-F21D-26DA-6776-4F06DEC9D1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4780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70CD8A-2812-1170-FC7D-450E8663E6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" name="Espaço Reservado para Conteúdo 14" descr="Diagrama&#10;&#10;Descrição gerada automaticamente">
            <a:extLst>
              <a:ext uri="{FF2B5EF4-FFF2-40B4-BE49-F238E27FC236}">
                <a16:creationId xmlns:a16="http://schemas.microsoft.com/office/drawing/2014/main" id="{18BEE4FB-6F8E-DC10-1E5F-D3AF803D98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45" y="0"/>
            <a:ext cx="12111155" cy="6812525"/>
          </a:xfrm>
        </p:spPr>
      </p:pic>
    </p:spTree>
    <p:extLst>
      <p:ext uri="{BB962C8B-B14F-4D97-AF65-F5344CB8AC3E}">
        <p14:creationId xmlns:p14="http://schemas.microsoft.com/office/powerpoint/2010/main" val="8594831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D66B14-1CA8-EB4E-4CCE-E00130EA3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Espaço Reservado para Conteúdo 4" descr="Comida e bebida&#10;&#10;Descrição gerada automaticamente com confiança média">
            <a:extLst>
              <a:ext uri="{FF2B5EF4-FFF2-40B4-BE49-F238E27FC236}">
                <a16:creationId xmlns:a16="http://schemas.microsoft.com/office/drawing/2014/main" id="{DF65865A-960B-3E40-D303-AEAD9FE82A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7658402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195E14-49BD-F1D2-6061-D5BB6E2E3C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B1B7A83-DB45-7410-7C96-4C7BE3AEC1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623B2741-6A79-1BB9-4287-D440FA2C34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8" y="-297"/>
            <a:ext cx="12192528" cy="6858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2855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5A679EF5-B229-7D2E-DB0C-1242E3AD37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8612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B1F4716-052E-4F54-D57D-F0C93F6B16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1E48E90-8E3C-F7FD-25DA-2EFB34A411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D9790E12-BE5E-F190-9CC7-F75D6C5571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6"/>
            <a:ext cx="12192529" cy="6858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79811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769F66F19537D248941981849A86DEE7" ma:contentTypeVersion="18" ma:contentTypeDescription="Crie um novo documento." ma:contentTypeScope="" ma:versionID="85af918636ce23b9a2e2b4a635a2e6fd">
  <xsd:schema xmlns:xsd="http://www.w3.org/2001/XMLSchema" xmlns:xs="http://www.w3.org/2001/XMLSchema" xmlns:p="http://schemas.microsoft.com/office/2006/metadata/properties" xmlns:ns2="8a5b0513-add0-45b8-b5ae-599f2e594fd6" xmlns:ns3="2095d39a-6042-45dd-81fb-76fb207bd028" targetNamespace="http://schemas.microsoft.com/office/2006/metadata/properties" ma:root="true" ma:fieldsID="4f9f906e90ff7c7057627eeb83d85207" ns2:_="" ns3:_="">
    <xsd:import namespace="8a5b0513-add0-45b8-b5ae-599f2e594fd6"/>
    <xsd:import namespace="2095d39a-6042-45dd-81fb-76fb207bd02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LengthInSecond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3:MediaServiceLocation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a5b0513-add0-45b8-b5ae-599f2e594fd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a058f3d9-5233-4b82-9a35-9a1926fa9a14}" ma:internalName="TaxCatchAll" ma:showField="CatchAllData" ma:web="8a5b0513-add0-45b8-b5ae-599f2e594fd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095d39a-6042-45dd-81fb-76fb207bd02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Marcações de imagem" ma:readOnly="false" ma:fieldId="{5cf76f15-5ced-4ddc-b409-7134ff3c332f}" ma:taxonomyMulti="true" ma:sspId="e0f83ffb-680d-4925-acb7-2a3cea7ac51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a5b0513-add0-45b8-b5ae-599f2e594fd6" xsi:nil="true"/>
    <lcf76f155ced4ddcb4097134ff3c332f xmlns="2095d39a-6042-45dd-81fb-76fb207bd028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F6578AE-1FAA-4D59-A933-9198A837101A}"/>
</file>

<file path=customXml/itemProps2.xml><?xml version="1.0" encoding="utf-8"?>
<ds:datastoreItem xmlns:ds="http://schemas.openxmlformats.org/officeDocument/2006/customXml" ds:itemID="{541A3170-EA5C-486F-ADE8-C603F8419E08}"/>
</file>

<file path=customXml/itemProps3.xml><?xml version="1.0" encoding="utf-8"?>
<ds:datastoreItem xmlns:ds="http://schemas.openxmlformats.org/officeDocument/2006/customXml" ds:itemID="{866BFF7E-B1CF-49BF-8AB3-51437478C399}"/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Widescreen</PresentationFormat>
  <Paragraphs>0</Paragraphs>
  <Slides>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Leticia Silva</dc:creator>
  <cp:lastModifiedBy>Leticia Silva</cp:lastModifiedBy>
  <cp:revision>1</cp:revision>
  <dcterms:created xsi:type="dcterms:W3CDTF">2024-05-17T16:50:07Z</dcterms:created>
  <dcterms:modified xsi:type="dcterms:W3CDTF">2024-05-17T16:55:36Z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0x010100769F66F19537D248941981849A86DEE7</vt:lpwstr>
  </property>
</Properties>
</file>